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</p:sldIdLst>
  <p:sldSz cx="18288000" cy="10287000"/>
  <p:notesSz cx="6858000" cy="9144000"/>
  <p:embeddedFontLst>
    <p:embeddedFont>
      <p:font typeface="Bryndan Write" charset="1" panose="02000503000000000000"/>
      <p:regular r:id="rId60"/>
    </p:embeddedFont>
    <p:embeddedFont>
      <p:font typeface="Open Sans" charset="1" panose="020B0606030504020204"/>
      <p:regular r:id="rId61"/>
    </p:embeddedFont>
    <p:embeddedFont>
      <p:font typeface="Nunito" charset="1" panose="00000000000000000000"/>
      <p:regular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61" Target="fonts/font61.fntdata" Type="http://schemas.openxmlformats.org/officeDocument/2006/relationships/font"/><Relationship Id="rId62" Target="fonts/font62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Relationship Id="rId3" Target="../media/image56.png" Type="http://schemas.openxmlformats.org/officeDocument/2006/relationships/image"/><Relationship Id="rId4" Target="../media/image5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44682" y="7524824"/>
            <a:ext cx="11398636" cy="1109292"/>
            <a:chOff x="0" y="0"/>
            <a:chExt cx="3002110" cy="2921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2110" cy="292159"/>
            </a:xfrm>
            <a:custGeom>
              <a:avLst/>
              <a:gdLst/>
              <a:ahLst/>
              <a:cxnLst/>
              <a:rect r="r" b="b" t="t" l="l"/>
              <a:pathLst>
                <a:path h="292159" w="3002110">
                  <a:moveTo>
                    <a:pt x="0" y="0"/>
                  </a:moveTo>
                  <a:lnTo>
                    <a:pt x="3002110" y="0"/>
                  </a:lnTo>
                  <a:lnTo>
                    <a:pt x="3002110" y="292159"/>
                  </a:lnTo>
                  <a:lnTo>
                    <a:pt x="0" y="292159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02110" cy="330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819584" y="1580559"/>
            <a:ext cx="5700706" cy="7125883"/>
          </a:xfrm>
          <a:custGeom>
            <a:avLst/>
            <a:gdLst/>
            <a:ahLst/>
            <a:cxnLst/>
            <a:rect r="r" b="b" t="t" l="l"/>
            <a:pathLst>
              <a:path h="7125883" w="5700706">
                <a:moveTo>
                  <a:pt x="0" y="0"/>
                </a:moveTo>
                <a:lnTo>
                  <a:pt x="5700706" y="0"/>
                </a:lnTo>
                <a:lnTo>
                  <a:pt x="5700706" y="7125882"/>
                </a:lnTo>
                <a:lnTo>
                  <a:pt x="0" y="71258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6" id="6"/>
          <p:cNvSpPr txBox="true"/>
          <p:nvPr/>
        </p:nvSpPr>
        <p:spPr>
          <a:xfrm rot="0">
            <a:off x="7230904" y="3801662"/>
            <a:ext cx="10725487" cy="1010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RECOVERY AND ART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78996" y="1419747"/>
            <a:ext cx="9930008" cy="7447506"/>
          </a:xfrm>
          <a:custGeom>
            <a:avLst/>
            <a:gdLst/>
            <a:ahLst/>
            <a:cxnLst/>
            <a:rect r="r" b="b" t="t" l="l"/>
            <a:pathLst>
              <a:path h="7447506" w="9930008">
                <a:moveTo>
                  <a:pt x="0" y="0"/>
                </a:moveTo>
                <a:lnTo>
                  <a:pt x="9930008" y="0"/>
                </a:lnTo>
                <a:lnTo>
                  <a:pt x="9930008" y="7447506"/>
                </a:lnTo>
                <a:lnTo>
                  <a:pt x="0" y="74475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86000" y="0"/>
            <a:ext cx="13716000" cy="10287000"/>
          </a:xfrm>
          <a:custGeom>
            <a:avLst/>
            <a:gdLst/>
            <a:ahLst/>
            <a:cxnLst/>
            <a:rect r="r" b="b" t="t" l="l"/>
            <a:pathLst>
              <a:path h="10287000" w="13716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20176" y="1028700"/>
            <a:ext cx="6047648" cy="8229600"/>
          </a:xfrm>
          <a:custGeom>
            <a:avLst/>
            <a:gdLst/>
            <a:ahLst/>
            <a:cxnLst/>
            <a:rect r="r" b="b" t="t" l="l"/>
            <a:pathLst>
              <a:path h="8229600" w="6047648">
                <a:moveTo>
                  <a:pt x="0" y="0"/>
                </a:moveTo>
                <a:lnTo>
                  <a:pt x="6047648" y="0"/>
                </a:lnTo>
                <a:lnTo>
                  <a:pt x="60476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9" t="0" r="-1029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87683" y="1028700"/>
            <a:ext cx="5660244" cy="8229600"/>
          </a:xfrm>
          <a:custGeom>
            <a:avLst/>
            <a:gdLst/>
            <a:ahLst/>
            <a:cxnLst/>
            <a:rect r="r" b="b" t="t" l="l"/>
            <a:pathLst>
              <a:path h="8229600" w="5660244">
                <a:moveTo>
                  <a:pt x="0" y="0"/>
                </a:moveTo>
                <a:lnTo>
                  <a:pt x="5660244" y="0"/>
                </a:lnTo>
                <a:lnTo>
                  <a:pt x="56602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86" t="0" r="-686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44682" y="3522987"/>
            <a:ext cx="11398636" cy="3241026"/>
            <a:chOff x="0" y="0"/>
            <a:chExt cx="3002110" cy="853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2110" cy="853603"/>
            </a:xfrm>
            <a:custGeom>
              <a:avLst/>
              <a:gdLst/>
              <a:ahLst/>
              <a:cxnLst/>
              <a:rect r="r" b="b" t="t" l="l"/>
              <a:pathLst>
                <a:path h="853603" w="3002110">
                  <a:moveTo>
                    <a:pt x="0" y="0"/>
                  </a:moveTo>
                  <a:lnTo>
                    <a:pt x="3002110" y="0"/>
                  </a:lnTo>
                  <a:lnTo>
                    <a:pt x="3002110" y="853603"/>
                  </a:lnTo>
                  <a:lnTo>
                    <a:pt x="0" y="853603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02110" cy="891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7186546" cy="8229600"/>
          </a:xfrm>
          <a:custGeom>
            <a:avLst/>
            <a:gdLst/>
            <a:ahLst/>
            <a:cxnLst/>
            <a:rect r="r" b="b" t="t" l="l"/>
            <a:pathLst>
              <a:path h="8229600" w="7186546">
                <a:moveTo>
                  <a:pt x="0" y="0"/>
                </a:moveTo>
                <a:lnTo>
                  <a:pt x="7186546" y="0"/>
                </a:lnTo>
                <a:lnTo>
                  <a:pt x="718654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6" id="6"/>
          <p:cNvSpPr txBox="true"/>
          <p:nvPr/>
        </p:nvSpPr>
        <p:spPr>
          <a:xfrm rot="0">
            <a:off x="9548867" y="3361062"/>
            <a:ext cx="7710433" cy="1010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STRUGGLE WITH IT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9615" y="1028700"/>
            <a:ext cx="6168771" cy="8229600"/>
          </a:xfrm>
          <a:custGeom>
            <a:avLst/>
            <a:gdLst/>
            <a:ahLst/>
            <a:cxnLst/>
            <a:rect r="r" b="b" t="t" l="l"/>
            <a:pathLst>
              <a:path h="8229600" w="6168771">
                <a:moveTo>
                  <a:pt x="0" y="0"/>
                </a:moveTo>
                <a:lnTo>
                  <a:pt x="6168771" y="0"/>
                </a:lnTo>
                <a:lnTo>
                  <a:pt x="61687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9717" y="1028700"/>
            <a:ext cx="6168565" cy="8229600"/>
          </a:xfrm>
          <a:custGeom>
            <a:avLst/>
            <a:gdLst/>
            <a:ahLst/>
            <a:cxnLst/>
            <a:rect r="r" b="b" t="t" l="l"/>
            <a:pathLst>
              <a:path h="8229600" w="6168565">
                <a:moveTo>
                  <a:pt x="0" y="0"/>
                </a:moveTo>
                <a:lnTo>
                  <a:pt x="6168566" y="0"/>
                </a:lnTo>
                <a:lnTo>
                  <a:pt x="616856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17973" y="1028700"/>
            <a:ext cx="5852053" cy="8229600"/>
          </a:xfrm>
          <a:custGeom>
            <a:avLst/>
            <a:gdLst/>
            <a:ahLst/>
            <a:cxnLst/>
            <a:rect r="r" b="b" t="t" l="l"/>
            <a:pathLst>
              <a:path h="8229600" w="5852053">
                <a:moveTo>
                  <a:pt x="0" y="0"/>
                </a:moveTo>
                <a:lnTo>
                  <a:pt x="5852054" y="0"/>
                </a:lnTo>
                <a:lnTo>
                  <a:pt x="5852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7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93904" y="1028700"/>
            <a:ext cx="6100191" cy="8229600"/>
          </a:xfrm>
          <a:custGeom>
            <a:avLst/>
            <a:gdLst/>
            <a:ahLst/>
            <a:cxnLst/>
            <a:rect r="r" b="b" t="t" l="l"/>
            <a:pathLst>
              <a:path h="8229600" w="6100191">
                <a:moveTo>
                  <a:pt x="0" y="0"/>
                </a:moveTo>
                <a:lnTo>
                  <a:pt x="6100191" y="0"/>
                </a:lnTo>
                <a:lnTo>
                  <a:pt x="61001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11609" y="1028700"/>
            <a:ext cx="6264783" cy="8229600"/>
          </a:xfrm>
          <a:custGeom>
            <a:avLst/>
            <a:gdLst/>
            <a:ahLst/>
            <a:cxnLst/>
            <a:rect r="r" b="b" t="t" l="l"/>
            <a:pathLst>
              <a:path h="8229600" w="6264783">
                <a:moveTo>
                  <a:pt x="0" y="0"/>
                </a:moveTo>
                <a:lnTo>
                  <a:pt x="6264783" y="0"/>
                </a:lnTo>
                <a:lnTo>
                  <a:pt x="626478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2944" y="1211759"/>
            <a:ext cx="5776796" cy="7710963"/>
          </a:xfrm>
          <a:custGeom>
            <a:avLst/>
            <a:gdLst/>
            <a:ahLst/>
            <a:cxnLst/>
            <a:rect r="r" b="b" t="t" l="l"/>
            <a:pathLst>
              <a:path h="7710963" w="5776796">
                <a:moveTo>
                  <a:pt x="0" y="0"/>
                </a:moveTo>
                <a:lnTo>
                  <a:pt x="5776796" y="0"/>
                </a:lnTo>
                <a:lnTo>
                  <a:pt x="5776796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8536380" y="3782745"/>
            <a:ext cx="9242453" cy="2991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9C3013"/>
                </a:solidFill>
                <a:latin typeface="Bryndan Write"/>
                <a:ea typeface="Bryndan Write"/>
                <a:cs typeface="Bryndan Write"/>
                <a:sym typeface="Bryndan Write"/>
              </a:rPr>
              <a:t>NATASCHA</a:t>
            </a:r>
          </a:p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ARTIST &amp; EXPERT BY EXPERIENCE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531680" y="1472992"/>
            <a:ext cx="7224639" cy="7341016"/>
          </a:xfrm>
          <a:custGeom>
            <a:avLst/>
            <a:gdLst/>
            <a:ahLst/>
            <a:cxnLst/>
            <a:rect r="r" b="b" t="t" l="l"/>
            <a:pathLst>
              <a:path h="7341016" w="7224639">
                <a:moveTo>
                  <a:pt x="0" y="0"/>
                </a:moveTo>
                <a:lnTo>
                  <a:pt x="7224640" y="0"/>
                </a:lnTo>
                <a:lnTo>
                  <a:pt x="7224640" y="7341016"/>
                </a:lnTo>
                <a:lnTo>
                  <a:pt x="0" y="73410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137675" y="1028700"/>
            <a:ext cx="8012651" cy="8229600"/>
          </a:xfrm>
          <a:custGeom>
            <a:avLst/>
            <a:gdLst/>
            <a:ahLst/>
            <a:cxnLst/>
            <a:rect r="r" b="b" t="t" l="l"/>
            <a:pathLst>
              <a:path h="8229600" w="8012651">
                <a:moveTo>
                  <a:pt x="0" y="0"/>
                </a:moveTo>
                <a:lnTo>
                  <a:pt x="8012650" y="0"/>
                </a:lnTo>
                <a:lnTo>
                  <a:pt x="801265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7900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7900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44682" y="3522987"/>
            <a:ext cx="11398636" cy="3241026"/>
            <a:chOff x="0" y="0"/>
            <a:chExt cx="3002110" cy="853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2110" cy="853603"/>
            </a:xfrm>
            <a:custGeom>
              <a:avLst/>
              <a:gdLst/>
              <a:ahLst/>
              <a:cxnLst/>
              <a:rect r="r" b="b" t="t" l="l"/>
              <a:pathLst>
                <a:path h="853603" w="3002110">
                  <a:moveTo>
                    <a:pt x="0" y="0"/>
                  </a:moveTo>
                  <a:lnTo>
                    <a:pt x="3002110" y="0"/>
                  </a:lnTo>
                  <a:lnTo>
                    <a:pt x="3002110" y="853603"/>
                  </a:lnTo>
                  <a:lnTo>
                    <a:pt x="0" y="853603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02110" cy="891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6376459" cy="8236546"/>
          </a:xfrm>
          <a:custGeom>
            <a:avLst/>
            <a:gdLst/>
            <a:ahLst/>
            <a:cxnLst/>
            <a:rect r="r" b="b" t="t" l="l"/>
            <a:pathLst>
              <a:path h="8236546" w="6376459">
                <a:moveTo>
                  <a:pt x="0" y="0"/>
                </a:moveTo>
                <a:lnTo>
                  <a:pt x="6376459" y="0"/>
                </a:lnTo>
                <a:lnTo>
                  <a:pt x="6376459" y="8236546"/>
                </a:lnTo>
                <a:lnTo>
                  <a:pt x="0" y="8236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6" id="6"/>
          <p:cNvSpPr txBox="true"/>
          <p:nvPr/>
        </p:nvSpPr>
        <p:spPr>
          <a:xfrm rot="0">
            <a:off x="10005089" y="4067827"/>
            <a:ext cx="5687675" cy="1010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LIVE WITH IT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26774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7900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7900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52389" y="1288019"/>
            <a:ext cx="5783222" cy="7710963"/>
          </a:xfrm>
          <a:custGeom>
            <a:avLst/>
            <a:gdLst/>
            <a:ahLst/>
            <a:cxnLst/>
            <a:rect r="r" b="b" t="t" l="l"/>
            <a:pathLst>
              <a:path h="7710963" w="5783222">
                <a:moveTo>
                  <a:pt x="0" y="0"/>
                </a:moveTo>
                <a:lnTo>
                  <a:pt x="5783222" y="0"/>
                </a:lnTo>
                <a:lnTo>
                  <a:pt x="5783222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62379" y="1028700"/>
            <a:ext cx="9763243" cy="8229600"/>
          </a:xfrm>
          <a:custGeom>
            <a:avLst/>
            <a:gdLst/>
            <a:ahLst/>
            <a:cxnLst/>
            <a:rect r="r" b="b" t="t" l="l"/>
            <a:pathLst>
              <a:path h="8229600" w="9763243">
                <a:moveTo>
                  <a:pt x="0" y="0"/>
                </a:moveTo>
                <a:lnTo>
                  <a:pt x="9763242" y="0"/>
                </a:lnTo>
                <a:lnTo>
                  <a:pt x="97632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01474" y="2794205"/>
            <a:ext cx="6543162" cy="4272919"/>
          </a:xfrm>
          <a:custGeom>
            <a:avLst/>
            <a:gdLst/>
            <a:ahLst/>
            <a:cxnLst/>
            <a:rect r="r" b="b" t="t" l="l"/>
            <a:pathLst>
              <a:path h="4272919" w="6543162">
                <a:moveTo>
                  <a:pt x="0" y="0"/>
                </a:moveTo>
                <a:lnTo>
                  <a:pt x="6543162" y="0"/>
                </a:lnTo>
                <a:lnTo>
                  <a:pt x="6543162" y="4272919"/>
                </a:lnTo>
                <a:lnTo>
                  <a:pt x="0" y="427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47" t="-34037" r="-9216" b="-4399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-1383434" y="8769948"/>
            <a:ext cx="7990888" cy="488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Author &amp; Artist: Natascha Deijmann</a:t>
            </a:r>
          </a:p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Copyright 2026: Natascha Deijmann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71742" y="1310583"/>
            <a:ext cx="5544516" cy="7665834"/>
          </a:xfrm>
          <a:custGeom>
            <a:avLst/>
            <a:gdLst/>
            <a:ahLst/>
            <a:cxnLst/>
            <a:rect r="r" b="b" t="t" l="l"/>
            <a:pathLst>
              <a:path h="7665834" w="5544516">
                <a:moveTo>
                  <a:pt x="0" y="0"/>
                </a:moveTo>
                <a:lnTo>
                  <a:pt x="5544516" y="0"/>
                </a:lnTo>
                <a:lnTo>
                  <a:pt x="5544516" y="7665834"/>
                </a:lnTo>
                <a:lnTo>
                  <a:pt x="0" y="76658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24090" y="1463560"/>
            <a:ext cx="11039819" cy="7359879"/>
          </a:xfrm>
          <a:custGeom>
            <a:avLst/>
            <a:gdLst/>
            <a:ahLst/>
            <a:cxnLst/>
            <a:rect r="r" b="b" t="t" l="l"/>
            <a:pathLst>
              <a:path h="7359879" w="11039819">
                <a:moveTo>
                  <a:pt x="0" y="0"/>
                </a:moveTo>
                <a:lnTo>
                  <a:pt x="11039820" y="0"/>
                </a:lnTo>
                <a:lnTo>
                  <a:pt x="11039820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40109" y="1392667"/>
            <a:ext cx="10007782" cy="7501667"/>
          </a:xfrm>
          <a:custGeom>
            <a:avLst/>
            <a:gdLst/>
            <a:ahLst/>
            <a:cxnLst/>
            <a:rect r="r" b="b" t="t" l="l"/>
            <a:pathLst>
              <a:path h="7501667" w="10007782">
                <a:moveTo>
                  <a:pt x="0" y="0"/>
                </a:moveTo>
                <a:lnTo>
                  <a:pt x="10007782" y="0"/>
                </a:lnTo>
                <a:lnTo>
                  <a:pt x="10007782" y="7501666"/>
                </a:lnTo>
                <a:lnTo>
                  <a:pt x="0" y="75016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14157" y="1290322"/>
            <a:ext cx="5259687" cy="7706357"/>
          </a:xfrm>
          <a:custGeom>
            <a:avLst/>
            <a:gdLst/>
            <a:ahLst/>
            <a:cxnLst/>
            <a:rect r="r" b="b" t="t" l="l"/>
            <a:pathLst>
              <a:path h="7706357" w="5259687">
                <a:moveTo>
                  <a:pt x="0" y="0"/>
                </a:moveTo>
                <a:lnTo>
                  <a:pt x="5259686" y="0"/>
                </a:lnTo>
                <a:lnTo>
                  <a:pt x="5259686" y="7706356"/>
                </a:lnTo>
                <a:lnTo>
                  <a:pt x="0" y="77063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7584948" cy="8229600"/>
          </a:xfrm>
          <a:custGeom>
            <a:avLst/>
            <a:gdLst/>
            <a:ahLst/>
            <a:cxnLst/>
            <a:rect r="r" b="b" t="t" l="l"/>
            <a:pathLst>
              <a:path h="8229600" w="7584948">
                <a:moveTo>
                  <a:pt x="0" y="0"/>
                </a:moveTo>
                <a:lnTo>
                  <a:pt x="7584948" y="0"/>
                </a:lnTo>
                <a:lnTo>
                  <a:pt x="75849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9742342" y="4062113"/>
            <a:ext cx="7061623" cy="2000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PRESENT IN THE BACKGROUND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35230" y="1028700"/>
            <a:ext cx="5817539" cy="7935218"/>
          </a:xfrm>
          <a:custGeom>
            <a:avLst/>
            <a:gdLst/>
            <a:ahLst/>
            <a:cxnLst/>
            <a:rect r="r" b="b" t="t" l="l"/>
            <a:pathLst>
              <a:path h="7935218" w="5817539">
                <a:moveTo>
                  <a:pt x="0" y="0"/>
                </a:moveTo>
                <a:lnTo>
                  <a:pt x="5817540" y="0"/>
                </a:lnTo>
                <a:lnTo>
                  <a:pt x="5817540" y="7935218"/>
                </a:lnTo>
                <a:lnTo>
                  <a:pt x="0" y="7935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0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37922" y="1028700"/>
            <a:ext cx="5812155" cy="8229600"/>
          </a:xfrm>
          <a:custGeom>
            <a:avLst/>
            <a:gdLst/>
            <a:ahLst/>
            <a:cxnLst/>
            <a:rect r="r" b="b" t="t" l="l"/>
            <a:pathLst>
              <a:path h="8229600" w="5812155">
                <a:moveTo>
                  <a:pt x="0" y="0"/>
                </a:moveTo>
                <a:lnTo>
                  <a:pt x="5812156" y="0"/>
                </a:lnTo>
                <a:lnTo>
                  <a:pt x="58121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61926" y="1028700"/>
            <a:ext cx="5764149" cy="8229600"/>
          </a:xfrm>
          <a:custGeom>
            <a:avLst/>
            <a:gdLst/>
            <a:ahLst/>
            <a:cxnLst/>
            <a:rect r="r" b="b" t="t" l="l"/>
            <a:pathLst>
              <a:path h="8229600" w="5764149">
                <a:moveTo>
                  <a:pt x="0" y="0"/>
                </a:moveTo>
                <a:lnTo>
                  <a:pt x="5764148" y="0"/>
                </a:lnTo>
                <a:lnTo>
                  <a:pt x="57641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44781" y="1028700"/>
            <a:ext cx="5798439" cy="8229600"/>
          </a:xfrm>
          <a:custGeom>
            <a:avLst/>
            <a:gdLst/>
            <a:ahLst/>
            <a:cxnLst/>
            <a:rect r="r" b="b" t="t" l="l"/>
            <a:pathLst>
              <a:path h="8229600" w="5798439">
                <a:moveTo>
                  <a:pt x="0" y="0"/>
                </a:moveTo>
                <a:lnTo>
                  <a:pt x="5798439" y="0"/>
                </a:lnTo>
                <a:lnTo>
                  <a:pt x="579843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36208" y="1028700"/>
            <a:ext cx="5815584" cy="8229600"/>
          </a:xfrm>
          <a:custGeom>
            <a:avLst/>
            <a:gdLst/>
            <a:ahLst/>
            <a:cxnLst/>
            <a:rect r="r" b="b" t="t" l="l"/>
            <a:pathLst>
              <a:path h="8229600" w="5815584">
                <a:moveTo>
                  <a:pt x="0" y="0"/>
                </a:moveTo>
                <a:lnTo>
                  <a:pt x="5815584" y="0"/>
                </a:lnTo>
                <a:lnTo>
                  <a:pt x="58155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8391441" cy="8289493"/>
          </a:xfrm>
          <a:custGeom>
            <a:avLst/>
            <a:gdLst/>
            <a:ahLst/>
            <a:cxnLst/>
            <a:rect r="r" b="b" t="t" l="l"/>
            <a:pathLst>
              <a:path h="8289493" w="8391441">
                <a:moveTo>
                  <a:pt x="0" y="0"/>
                </a:moveTo>
                <a:lnTo>
                  <a:pt x="8391441" y="0"/>
                </a:lnTo>
                <a:lnTo>
                  <a:pt x="8391441" y="8289493"/>
                </a:lnTo>
                <a:lnTo>
                  <a:pt x="0" y="82894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9" t="0" r="-1029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12289733" y="1187308"/>
            <a:ext cx="4734165" cy="401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6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TO BE OVERWHELMED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289733" y="3586341"/>
            <a:ext cx="4734165" cy="401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6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STRUGGLE WITH IT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289733" y="5799887"/>
            <a:ext cx="4734165" cy="401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6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LIVE WITH IT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289733" y="8010956"/>
            <a:ext cx="4734165" cy="791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6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PRESENT IN THE BACKGROUND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52160" y="1028700"/>
            <a:ext cx="6583680" cy="8229600"/>
          </a:xfrm>
          <a:custGeom>
            <a:avLst/>
            <a:gdLst/>
            <a:ahLst/>
            <a:cxnLst/>
            <a:rect r="r" b="b" t="t" l="l"/>
            <a:pathLst>
              <a:path h="8229600" w="6583680">
                <a:moveTo>
                  <a:pt x="0" y="0"/>
                </a:moveTo>
                <a:lnTo>
                  <a:pt x="6583680" y="0"/>
                </a:lnTo>
                <a:lnTo>
                  <a:pt x="65836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57900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27076" y="1028700"/>
            <a:ext cx="5633847" cy="8229600"/>
          </a:xfrm>
          <a:custGeom>
            <a:avLst/>
            <a:gdLst/>
            <a:ahLst/>
            <a:cxnLst/>
            <a:rect r="r" b="b" t="t" l="l"/>
            <a:pathLst>
              <a:path h="8229600" w="5633847">
                <a:moveTo>
                  <a:pt x="0" y="0"/>
                </a:moveTo>
                <a:lnTo>
                  <a:pt x="5633848" y="0"/>
                </a:lnTo>
                <a:lnTo>
                  <a:pt x="56338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60211" y="1028700"/>
            <a:ext cx="5767578" cy="8229600"/>
          </a:xfrm>
          <a:custGeom>
            <a:avLst/>
            <a:gdLst/>
            <a:ahLst/>
            <a:cxnLst/>
            <a:rect r="r" b="b" t="t" l="l"/>
            <a:pathLst>
              <a:path h="8229600" w="5767578">
                <a:moveTo>
                  <a:pt x="0" y="0"/>
                </a:moveTo>
                <a:lnTo>
                  <a:pt x="5767578" y="0"/>
                </a:lnTo>
                <a:lnTo>
                  <a:pt x="576757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6583680" cy="8229600"/>
          </a:xfrm>
          <a:custGeom>
            <a:avLst/>
            <a:gdLst/>
            <a:ahLst/>
            <a:cxnLst/>
            <a:rect r="r" b="b" t="t" l="l"/>
            <a:pathLst>
              <a:path h="8229600" w="6583680">
                <a:moveTo>
                  <a:pt x="0" y="0"/>
                </a:moveTo>
                <a:lnTo>
                  <a:pt x="6583680" y="0"/>
                </a:lnTo>
                <a:lnTo>
                  <a:pt x="65836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8159317" y="3375445"/>
            <a:ext cx="10128683" cy="1010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FOREVER IN RECOVERY....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43996" y="1392976"/>
            <a:ext cx="10000007" cy="7501048"/>
          </a:xfrm>
          <a:custGeom>
            <a:avLst/>
            <a:gdLst/>
            <a:ahLst/>
            <a:cxnLst/>
            <a:rect r="r" b="b" t="t" l="l"/>
            <a:pathLst>
              <a:path h="7501048" w="10000007">
                <a:moveTo>
                  <a:pt x="0" y="0"/>
                </a:moveTo>
                <a:lnTo>
                  <a:pt x="10000008" y="0"/>
                </a:lnTo>
                <a:lnTo>
                  <a:pt x="10000008" y="7501048"/>
                </a:lnTo>
                <a:lnTo>
                  <a:pt x="0" y="7501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26898" y="1299836"/>
            <a:ext cx="5434205" cy="7449360"/>
          </a:xfrm>
          <a:custGeom>
            <a:avLst/>
            <a:gdLst/>
            <a:ahLst/>
            <a:cxnLst/>
            <a:rect r="r" b="b" t="t" l="l"/>
            <a:pathLst>
              <a:path h="7449360" w="5434205">
                <a:moveTo>
                  <a:pt x="0" y="0"/>
                </a:moveTo>
                <a:lnTo>
                  <a:pt x="5434204" y="0"/>
                </a:lnTo>
                <a:lnTo>
                  <a:pt x="5434204" y="7449360"/>
                </a:lnTo>
                <a:lnTo>
                  <a:pt x="0" y="7449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194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26898" y="1299836"/>
            <a:ext cx="5434205" cy="7435362"/>
          </a:xfrm>
          <a:custGeom>
            <a:avLst/>
            <a:gdLst/>
            <a:ahLst/>
            <a:cxnLst/>
            <a:rect r="r" b="b" t="t" l="l"/>
            <a:pathLst>
              <a:path h="7435362" w="5434205">
                <a:moveTo>
                  <a:pt x="0" y="0"/>
                </a:moveTo>
                <a:lnTo>
                  <a:pt x="5434204" y="0"/>
                </a:lnTo>
                <a:lnTo>
                  <a:pt x="5434204" y="7435362"/>
                </a:lnTo>
                <a:lnTo>
                  <a:pt x="0" y="7435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388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42477" y="1392358"/>
            <a:ext cx="10003046" cy="7502284"/>
          </a:xfrm>
          <a:custGeom>
            <a:avLst/>
            <a:gdLst/>
            <a:ahLst/>
            <a:cxnLst/>
            <a:rect r="r" b="b" t="t" l="l"/>
            <a:pathLst>
              <a:path h="7502284" w="10003046">
                <a:moveTo>
                  <a:pt x="0" y="0"/>
                </a:moveTo>
                <a:lnTo>
                  <a:pt x="10003046" y="0"/>
                </a:lnTo>
                <a:lnTo>
                  <a:pt x="10003046" y="7502284"/>
                </a:lnTo>
                <a:lnTo>
                  <a:pt x="0" y="75022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08878" y="1642612"/>
            <a:ext cx="9870245" cy="6637824"/>
          </a:xfrm>
          <a:custGeom>
            <a:avLst/>
            <a:gdLst/>
            <a:ahLst/>
            <a:cxnLst/>
            <a:rect r="r" b="b" t="t" l="l"/>
            <a:pathLst>
              <a:path h="6637824" w="9870245">
                <a:moveTo>
                  <a:pt x="0" y="0"/>
                </a:moveTo>
                <a:lnTo>
                  <a:pt x="9870244" y="0"/>
                </a:lnTo>
                <a:lnTo>
                  <a:pt x="9870244" y="6637824"/>
                </a:lnTo>
                <a:lnTo>
                  <a:pt x="0" y="6637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482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1028700"/>
            <a:ext cx="8115300" cy="8229600"/>
            <a:chOff x="0" y="0"/>
            <a:chExt cx="10820400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3179" r="0" b="13179"/>
            <a:stretch>
              <a:fillRect/>
            </a:stretch>
          </p:blipFill>
          <p:spPr>
            <a:xfrm flipH="false" flipV="false">
              <a:off x="0" y="0"/>
              <a:ext cx="10820400" cy="109728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447602" y="4378179"/>
            <a:ext cx="4064187" cy="2000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NATASCHA</a:t>
            </a:r>
          </a:p>
          <a:p>
            <a:pPr algn="l">
              <a:lnSpc>
                <a:spcPts val="7840"/>
              </a:lnSpc>
            </a:pP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26898" y="1299836"/>
            <a:ext cx="5434205" cy="7379369"/>
          </a:xfrm>
          <a:custGeom>
            <a:avLst/>
            <a:gdLst/>
            <a:ahLst/>
            <a:cxnLst/>
            <a:rect r="r" b="b" t="t" l="l"/>
            <a:pathLst>
              <a:path h="7379369" w="5434205">
                <a:moveTo>
                  <a:pt x="0" y="0"/>
                </a:moveTo>
                <a:lnTo>
                  <a:pt x="5434204" y="0"/>
                </a:lnTo>
                <a:lnTo>
                  <a:pt x="5434204" y="7379369"/>
                </a:lnTo>
                <a:lnTo>
                  <a:pt x="0" y="73793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4173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08878" y="1642612"/>
            <a:ext cx="9870245" cy="6665820"/>
          </a:xfrm>
          <a:custGeom>
            <a:avLst/>
            <a:gdLst/>
            <a:ahLst/>
            <a:cxnLst/>
            <a:rect r="r" b="b" t="t" l="l"/>
            <a:pathLst>
              <a:path h="6665820" w="9870245">
                <a:moveTo>
                  <a:pt x="0" y="0"/>
                </a:moveTo>
                <a:lnTo>
                  <a:pt x="9870244" y="0"/>
                </a:lnTo>
                <a:lnTo>
                  <a:pt x="9870244" y="6665821"/>
                </a:lnTo>
                <a:lnTo>
                  <a:pt x="0" y="66658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3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08878" y="1642612"/>
            <a:ext cx="9870245" cy="6609828"/>
          </a:xfrm>
          <a:custGeom>
            <a:avLst/>
            <a:gdLst/>
            <a:ahLst/>
            <a:cxnLst/>
            <a:rect r="r" b="b" t="t" l="l"/>
            <a:pathLst>
              <a:path h="6609828" w="9870245">
                <a:moveTo>
                  <a:pt x="0" y="0"/>
                </a:moveTo>
                <a:lnTo>
                  <a:pt x="9870244" y="0"/>
                </a:lnTo>
                <a:lnTo>
                  <a:pt x="9870244" y="6609828"/>
                </a:lnTo>
                <a:lnTo>
                  <a:pt x="0" y="66098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92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26898" y="1299836"/>
            <a:ext cx="5434205" cy="7337375"/>
          </a:xfrm>
          <a:custGeom>
            <a:avLst/>
            <a:gdLst/>
            <a:ahLst/>
            <a:cxnLst/>
            <a:rect r="r" b="b" t="t" l="l"/>
            <a:pathLst>
              <a:path h="7337375" w="5434205">
                <a:moveTo>
                  <a:pt x="0" y="0"/>
                </a:moveTo>
                <a:lnTo>
                  <a:pt x="5434204" y="0"/>
                </a:lnTo>
                <a:lnTo>
                  <a:pt x="5434204" y="7337375"/>
                </a:lnTo>
                <a:lnTo>
                  <a:pt x="0" y="7337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476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26920" y="1444269"/>
            <a:ext cx="2608820" cy="3688968"/>
            <a:chOff x="0" y="0"/>
            <a:chExt cx="3615372" cy="5112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615436" cy="5112258"/>
            </a:xfrm>
            <a:custGeom>
              <a:avLst/>
              <a:gdLst/>
              <a:ahLst/>
              <a:cxnLst/>
              <a:rect r="r" b="b" t="t" l="l"/>
              <a:pathLst>
                <a:path h="5112258" w="3615436">
                  <a:moveTo>
                    <a:pt x="0" y="0"/>
                  </a:moveTo>
                  <a:lnTo>
                    <a:pt x="3615436" y="0"/>
                  </a:lnTo>
                  <a:lnTo>
                    <a:pt x="3615436" y="5112258"/>
                  </a:lnTo>
                  <a:lnTo>
                    <a:pt x="0" y="51122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911" t="0" r="-9735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526938" y="1444269"/>
            <a:ext cx="2608765" cy="3691983"/>
          </a:xfrm>
          <a:custGeom>
            <a:avLst/>
            <a:gdLst/>
            <a:ahLst/>
            <a:cxnLst/>
            <a:rect r="r" b="b" t="t" l="l"/>
            <a:pathLst>
              <a:path h="3691983" w="2608765">
                <a:moveTo>
                  <a:pt x="0" y="0"/>
                </a:moveTo>
                <a:lnTo>
                  <a:pt x="2608765" y="0"/>
                </a:lnTo>
                <a:lnTo>
                  <a:pt x="2608765" y="3691984"/>
                </a:lnTo>
                <a:lnTo>
                  <a:pt x="0" y="36919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376804" y="4754750"/>
            <a:ext cx="2739263" cy="376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5"/>
              </a:lnSpc>
            </a:pPr>
            <a:r>
              <a:rPr lang="en-US" sz="2117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www.hislittleflock.com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235095" y="6072327"/>
            <a:ext cx="5826812" cy="594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88"/>
              </a:lnSpc>
            </a:pPr>
            <a:r>
              <a:rPr lang="en-US" sz="1154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Natascha Deijmann is a trained Care &amp; Welfare Expert by Experience. She obtained her degree from the Hanze University of Applied Sciences in Groningen (the Netherlands) where she specialized in recovery from grief, loss, and bereavement.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235095" y="6879382"/>
            <a:ext cx="5683392" cy="393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88"/>
              </a:lnSpc>
            </a:pPr>
            <a:r>
              <a:rPr lang="en-US" sz="1154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Additionally, she is a visual artist and author of free faith-based digital products that encourage readers to work on their own recovery from a Christian perspective.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35095" y="7484677"/>
            <a:ext cx="5880523" cy="393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88"/>
              </a:lnSpc>
            </a:pPr>
            <a:r>
              <a:rPr lang="en-US" sz="1154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 2026, she launched the website www.hislittleflock.com so that people can download her work for free.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44682" y="3687769"/>
            <a:ext cx="11398636" cy="1455731"/>
            <a:chOff x="0" y="0"/>
            <a:chExt cx="3002110" cy="3834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2110" cy="383402"/>
            </a:xfrm>
            <a:custGeom>
              <a:avLst/>
              <a:gdLst/>
              <a:ahLst/>
              <a:cxnLst/>
              <a:rect r="r" b="b" t="t" l="l"/>
              <a:pathLst>
                <a:path h="383402" w="3002110">
                  <a:moveTo>
                    <a:pt x="0" y="0"/>
                  </a:moveTo>
                  <a:lnTo>
                    <a:pt x="3002110" y="0"/>
                  </a:lnTo>
                  <a:lnTo>
                    <a:pt x="3002110" y="383402"/>
                  </a:lnTo>
                  <a:lnTo>
                    <a:pt x="0" y="383402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02110" cy="4215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8115300" cy="8229600"/>
          </a:xfrm>
          <a:custGeom>
            <a:avLst/>
            <a:gdLst/>
            <a:ahLst/>
            <a:cxnLst/>
            <a:rect r="r" b="b" t="t" l="l"/>
            <a:pathLst>
              <a:path h="8229600" w="8115300">
                <a:moveTo>
                  <a:pt x="0" y="0"/>
                </a:moveTo>
                <a:lnTo>
                  <a:pt x="8115300" y="0"/>
                </a:lnTo>
                <a:lnTo>
                  <a:pt x="81153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33" t="0" r="-29177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6" id="6"/>
          <p:cNvSpPr txBox="true"/>
          <p:nvPr/>
        </p:nvSpPr>
        <p:spPr>
          <a:xfrm rot="0">
            <a:off x="9467878" y="3829538"/>
            <a:ext cx="8435572" cy="1010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spc="560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TO BE OVERWHELMED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884315" y="1373155"/>
            <a:ext cx="10519370" cy="7885145"/>
          </a:xfrm>
          <a:custGeom>
            <a:avLst/>
            <a:gdLst/>
            <a:ahLst/>
            <a:cxnLst/>
            <a:rect r="r" b="b" t="t" l="l"/>
            <a:pathLst>
              <a:path h="7885145" w="10519370">
                <a:moveTo>
                  <a:pt x="0" y="0"/>
                </a:moveTo>
                <a:lnTo>
                  <a:pt x="10519370" y="0"/>
                </a:lnTo>
                <a:lnTo>
                  <a:pt x="10519370" y="7885145"/>
                </a:lnTo>
                <a:lnTo>
                  <a:pt x="0" y="78851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30401" y="858301"/>
            <a:ext cx="11427198" cy="8570398"/>
          </a:xfrm>
          <a:custGeom>
            <a:avLst/>
            <a:gdLst/>
            <a:ahLst/>
            <a:cxnLst/>
            <a:rect r="r" b="b" t="t" l="l"/>
            <a:pathLst>
              <a:path h="8570398" w="11427198">
                <a:moveTo>
                  <a:pt x="0" y="0"/>
                </a:moveTo>
                <a:lnTo>
                  <a:pt x="11427198" y="0"/>
                </a:lnTo>
                <a:lnTo>
                  <a:pt x="11427198" y="8570398"/>
                </a:lnTo>
                <a:lnTo>
                  <a:pt x="0" y="85703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1294254" y="1028700"/>
            <a:ext cx="5965046" cy="8229600"/>
          </a:xfrm>
          <a:custGeom>
            <a:avLst/>
            <a:gdLst/>
            <a:ahLst/>
            <a:cxnLst/>
            <a:rect r="r" b="b" t="t" l="l"/>
            <a:pathLst>
              <a:path h="8229600" w="5965046">
                <a:moveTo>
                  <a:pt x="0" y="0"/>
                </a:moveTo>
                <a:lnTo>
                  <a:pt x="5965046" y="0"/>
                </a:lnTo>
                <a:lnTo>
                  <a:pt x="596504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72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DAF-za4hzBs</dc:identifier>
  <dcterms:modified xsi:type="dcterms:W3CDTF">2011-08-01T06:04:30Z</dcterms:modified>
  <cp:revision>1</cp:revision>
  <dc:title>herstel in beeld</dc:title>
</cp:coreProperties>
</file>